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C186-F5D6-487A-99DF-18BD8271BC8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C75F-D591-4369-900B-49A0535A0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C75F-D591-4369-900B-49A0535A07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C2D2A-FBD0-4873-B7F1-D7BCF8565259}" type="datetime1">
              <a:rPr lang="ru-RU" smtClean="0"/>
              <a:t>09.11.2014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68985-55B6-49C2-9E73-1C4D11E69F8D}" type="datetime1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F132D-AD54-4054-9C5B-19A504F70174}" type="datetime1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AB16A-863E-458D-9662-B3A4AB6ABA64}" type="datetime1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7A91A-5D56-4648-BF40-B2D7ACC087D1}" type="datetime1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8107B-5614-454A-B5B2-9BF1FFE09EDD}" type="datetime1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9CD9B-7BEE-41BB-BE73-8BE353864744}" type="datetime1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AC0EF-B5B4-4C3B-AE7F-65D3A35BECA8}" type="datetime1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EF1B5-30F5-4BC9-9789-FA9F11BE4338}" type="datetime1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46444-7647-4552-9EEF-9F837016A634}" type="datetime1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F055FF-E6DD-445D-B0CC-D4B338F40780}" type="datetime1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643CDA-3F38-4F38-9ED8-17F77361165F}" type="datetime1">
              <a:rPr lang="ru-RU" smtClean="0"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t.ru/elect_history/class_representative_democracy/16703/" TargetMode="External"/><Relationship Id="rId7" Type="http://schemas.openxmlformats.org/officeDocument/2006/relationships/hyperlink" Target="https://ru.wikipedia.org/wiki/&#1042;&#1099;&#1073;&#1086;&#1088;&#1099;_&#1087;&#1088;&#1077;&#1079;&#1080;&#1076;&#1077;&#1085;&#1090;&#1072;_&#1056;&#1086;&#1089;&#1089;&#1080;&#1081;&#1089;&#1082;&#1086;&#1081;_&#1060;&#1077;&#1076;&#1077;&#1088;&#1072;&#1094;&#1080;&#1080;" TargetMode="External"/><Relationship Id="rId2" Type="http://schemas.openxmlformats.org/officeDocument/2006/relationships/hyperlink" Target="http://russian7.ru/2013/08/7-periodov-iz-istorii-vyborov-v-ross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42;&#1077;&#1088;&#1093;&#1086;&#1074;&#1085;&#1099;&#1081;_&#1057;&#1086;&#1074;&#1077;&#1090;_&#1057;&#1057;&#1057;&#1056;" TargetMode="External"/><Relationship Id="rId5" Type="http://schemas.openxmlformats.org/officeDocument/2006/relationships/hyperlink" Target="https://ru.wikipedia.org/wiki/&#1056;&#1086;&#1084;&#1072;&#1085;&#1086;&#1074;&#1099;" TargetMode="External"/><Relationship Id="rId4" Type="http://schemas.openxmlformats.org/officeDocument/2006/relationships/hyperlink" Target="https://ru.wikipedia.org/wiki/&#1047;&#1077;&#1084;&#1089;&#1082;&#1080;&#1081;_&#1089;&#1086;&#1073;&#1086;&#1088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Выбо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643182"/>
            <a:ext cx="3067890" cy="4000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Областной творческий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обучающихся общеобразовательных учреждений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«В объективе – выборы»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Номинация – мультимедийная 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4572008"/>
            <a:ext cx="233837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Коптякова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Алёна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Дмитриевна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ченица 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№ 55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500306"/>
            <a:ext cx="721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истории избирательного права в России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Всероссийское Учредительное собрание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714488"/>
            <a:ext cx="3657600" cy="466344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27 мая 1917 году изданы «Временные правила о производстве выборов». Выборы стали всеобщими, прямыми, равными, отменялись имущественные цензы, цензы оседлости и грамотности, наделялись избирательными правами военнослужащие, возраст 20 лет. Принцип избрания по партийным спискам.</a:t>
            </a:r>
          </a:p>
          <a:p>
            <a:endParaRPr lang="ru-RU" dirty="0"/>
          </a:p>
        </p:txBody>
      </p:sp>
      <p:pic>
        <p:nvPicPr>
          <p:cNvPr id="3074" name="Picture 2" descr="http://www.rusrevolution.info/photos/revolution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889480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5072074"/>
            <a:ext cx="373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Выборы в Учредительное собрание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Период СССР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00694" y="1447800"/>
            <a:ext cx="3429024" cy="4800600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Советском Союзе с помощью выборов Формировались региональные и районные Советы. Выборы были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безальтернативными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как все кандидаты представляли «Блок коммунистов и беспартийных» и заранее утверждались руководством. Граждане могли теоретически голосовать за или против кандидата, но случаи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неизбрания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кандидата уникальны. Явка на выборы была почти стопроцентной благодаря массовой агитации.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только в 1989 году впервые выборы прошли на альтернативной основе.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Ученический\Рабочий стол\выборы\1268867673_a2cafb5f1c86ea7ee366d8dc64c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4786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http://russian7.ru/2013/08/7-periodov-iz-istorii-vyborov-v-rossii/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http://www.rcoit.ru/elect_history/class_representative_democracy/16703/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https://ru.wikipedia.org/wiki/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Земский_собор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https://ru.wikipedia.org/wiki/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Романовы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https://ru.wikipedia.org/wiki/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Верховный_Совет_СССР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https://ru.wikipedia.org/wiki/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Выборы_президента_Российской_Федерации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Избрание князя на Руси</a:t>
            </a:r>
            <a:endParaRPr lang="ru-RU" dirty="0"/>
          </a:p>
        </p:txBody>
      </p:sp>
      <p:pic>
        <p:nvPicPr>
          <p:cNvPr id="6" name="Содержимое 5" descr="Rurik_titularn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3657600" cy="438448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1357298"/>
            <a:ext cx="3657600" cy="46634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«Повести временных лет» мы узнаём, что первые выборы князя были в Новгороде на вечевых сходах. </a:t>
            </a:r>
          </a:p>
          <a:p>
            <a:pPr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народное собрание на Руси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X-XIV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вв. На вече решались основные вопросы управления. В 862г. на вече приняли решение пригласить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Рюрика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править на Руси.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92933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Рюрик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Золотая 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493582" cy="480060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захвата Золотой Ордой Древнерусского государства, Русь стала зависима от татаро-монгольского ига. Так уже Иван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избран на царство Золотой Ордой. Иван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первый князь, который получил право на княжение. Последующие князья пытались избавиться от татаро-монгольского ига. Но Руси полностью избавиться от зависимости Золотой Орды смогла только при Иване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1480 году. 1480г.-стояние на реке Угре.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grandars.ru/images/1/review/id/12/104e302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357586" cy="43917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571501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Престолонаследие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428736"/>
            <a:ext cx="3075804" cy="4800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Ивана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правители не выбирались. Престол передавался по наследству от отца к старшему сыну. После Василия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правил Иван Грозный. Затем его сын Федор Иванович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rudata.ru/w/images/5/52/Ivan_III_of_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2857520" cy="4789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614364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Самозванцы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1598 года на Руси не было престолонаследия. И с 1598 года правил первый выбранный царь - Борис Годунов. После него в 1605 году в Москве появился самозванец Лжедмитрий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Содержимое 4" descr="140547841019f978d088294843716f6c3c9adc0cd2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617173"/>
            <a:ext cx="3657600" cy="2477729"/>
          </a:xfrm>
        </p:spPr>
      </p:pic>
      <p:sp>
        <p:nvSpPr>
          <p:cNvPr id="7" name="TextBox 6"/>
          <p:cNvSpPr txBox="1"/>
          <p:nvPr/>
        </p:nvSpPr>
        <p:spPr>
          <a:xfrm>
            <a:off x="6429388" y="5429264"/>
            <a:ext cx="15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«Выкрикнули»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447800"/>
            <a:ext cx="3361556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Лжедмитрия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были бояре во главе с Василием Шуйским и народ. В 1606 году Василий Шуйский убивает Лжедмитрия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Править Русью было некому. И народ выкрикнул Василия Шуйского. И с 1606 года он стал править до 1610 года. После его смерти на Руси правила «семибоярщина».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pload.wikimedia.org/wikipedia/commons/thumb/9/98/Vasily_shuysky.jpg/280px-Vasily_shuy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59"/>
            <a:ext cx="3214710" cy="42250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57214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Василий Шуйский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Земский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3361556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1613году был созван Земский собор, на котором решали вопрос «Кто станет следующим царём на Руси?». Было много вариантов. И через два месяца было принято решение выбрать Михаила Фёдоровича Романова. Он устраивал всех сословий. Он был дальним родственником Ивана Грозного. С 1613 года начал править Михаил Фёдорович Романов.</a:t>
            </a:r>
            <a:endParaRPr lang="ru-RU" dirty="0"/>
          </a:p>
        </p:txBody>
      </p:sp>
      <p:pic>
        <p:nvPicPr>
          <p:cNvPr id="6146" name="Picture 2" descr="http://900igr.net/datai/istorija/Okonchanie-smuty/0007-006-Zemskij-sobor-1613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529015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4929198"/>
            <a:ext cx="2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Земский собор 1613 г.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Династия Романовых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1613 года на Руси стала править династия Романовых. Эта династия правила 300 лет. Престол передавался по наследству. Последним Романовым был Николай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omanovsCoatRF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571612"/>
            <a:ext cx="3290888" cy="4085721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Первая Государственная дума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447800"/>
            <a:ext cx="3504432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Государственная Дума была создана в России после издания Николаем II Манифеста 17 октября 1905 года. К участию в выборах допускались мужчины, достигшие 25-летнего возраста. Не получили избирательных прав женщины, военнослужащие, студенты, народы, ведущие кочевой образ жизни, губернаторы, градоначальники, служащие полиции.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russkie-tsari.ru/images/sampledata/img/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4286240" cy="470772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645</TotalTime>
  <Words>589</Words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Областной творческий мультимедийный конкурс для обучающихся общеобразовательных учреждений   «В объективе – выборы»  Номинация – мультимедийная презентация</vt:lpstr>
      <vt:lpstr>Избрание князя на Руси</vt:lpstr>
      <vt:lpstr>Золотая Орда</vt:lpstr>
      <vt:lpstr>Престолонаследие</vt:lpstr>
      <vt:lpstr>Самозванцы</vt:lpstr>
      <vt:lpstr>«Выкрикнули»</vt:lpstr>
      <vt:lpstr>Земский собор</vt:lpstr>
      <vt:lpstr>Династия Романовых</vt:lpstr>
      <vt:lpstr>Первая Государственная дума </vt:lpstr>
      <vt:lpstr>Всероссийское Учредительное собрание</vt:lpstr>
      <vt:lpstr>Период СССР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</cp:lastModifiedBy>
  <cp:revision>34</cp:revision>
  <dcterms:created xsi:type="dcterms:W3CDTF">2014-11-06T09:09:19Z</dcterms:created>
  <dcterms:modified xsi:type="dcterms:W3CDTF">2014-11-09T10:35:51Z</dcterms:modified>
</cp:coreProperties>
</file>